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2" r:id="rId59"/>
    <p:sldId id="333" r:id="rId60"/>
    <p:sldId id="327" r:id="rId61"/>
    <p:sldId id="334" r:id="rId62"/>
    <p:sldId id="328" r:id="rId63"/>
    <p:sldId id="329" r:id="rId64"/>
    <p:sldId id="27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97" r:id="rId73"/>
    <p:sldId id="29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03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25-Apr-22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miu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sz="28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More details and the book!</a:t>
            </a:r>
          </a:p>
        </p:txBody>
      </p:sp>
    </p:spTree>
    <p:extLst>
      <p:ext uri="{BB962C8B-B14F-4D97-AF65-F5344CB8AC3E}">
        <p14:creationId xmlns:p14="http://schemas.microsoft.com/office/powerpoint/2010/main" val="861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1E9B9-359F-4652-B292-08D7DA25DEE3}"/>
              </a:ext>
            </a:extLst>
          </p:cNvPr>
          <p:cNvSpPr txBox="1">
            <a:spLocks/>
          </p:cNvSpPr>
          <p:nvPr/>
        </p:nvSpPr>
        <p:spPr>
          <a:xfrm>
            <a:off x="838200" y="5039042"/>
            <a:ext cx="10715710" cy="829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Reference: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https://martinfowler.com/articles/microservice-trade-offs.html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b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https://martinfowler.com/bliki/MicroservicePremium.html</a:t>
            </a:r>
            <a:r>
              <a:rPr lang="en-US" sz="1400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TODO: ...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2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62" y="1889315"/>
            <a:ext cx="4253528" cy="27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6431"/>
            <a:ext cx="6595281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88876-DE09-4698-8BC1-CBCDCFA0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45" y="1924688"/>
            <a:ext cx="4295623" cy="25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83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8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0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6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5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5976023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0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91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49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TODO</a:t>
            </a:r>
            <a:r>
              <a:rPr lang="en-US">
                <a:latin typeface="Euclid Circular B" panose="020B0504000000000000" pitchFamily="34" charset="0"/>
                <a:ea typeface="Euclid Circular B" panose="020B0504000000000000" pitchFamily="34" charset="0"/>
              </a:rPr>
              <a:t>: ...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1822</Words>
  <Application>Microsoft Office PowerPoint</Application>
  <PresentationFormat>Widescreen</PresentationFormat>
  <Paragraphs>342</Paragraphs>
  <Slides>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INTRODUCTION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eShopOnAbp https://github.com/abpframework/eShopOnAbp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caching vs data duplication</vt:lpstr>
      <vt:lpstr>Integrating the modules caching vs data duplication</vt:lpstr>
      <vt:lpstr>MIGRATING TO MICROSERVICES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101</cp:revision>
  <dcterms:created xsi:type="dcterms:W3CDTF">2022-02-27T10:42:11Z</dcterms:created>
  <dcterms:modified xsi:type="dcterms:W3CDTF">2022-04-25T12:51:25Z</dcterms:modified>
</cp:coreProperties>
</file>